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B6FF66E-0136-052D-D0DF-9B6D52A8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22" y="2444471"/>
            <a:ext cx="6478530" cy="54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4D6BC-41A0-9D72-DB49-A57B1536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485" y="1482614"/>
            <a:ext cx="6383905" cy="62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9716D39-B090-6B4E-C502-3832D43E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77" y="2632901"/>
            <a:ext cx="5680509" cy="4711216"/>
          </a:xfrm>
          <a:prstGeom prst="rect">
            <a:avLst/>
          </a:prstGeom>
        </p:spPr>
      </p:pic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69D070A-7B1A-60DF-3832-3298111E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127" y="2690692"/>
            <a:ext cx="4731071" cy="44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CCF3023-3FC7-80FE-F7E6-6B048C0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75" y="2634912"/>
            <a:ext cx="6618394" cy="5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  <p:pic>
        <p:nvPicPr>
          <p:cNvPr id="4" name="Imagen 3" descr="Interfaz de usuario gráfica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D8A4CB1-A41F-EB70-3A0A-6BE5EFD3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48" y="2578098"/>
            <a:ext cx="6443593" cy="5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Poppins SemiBold</vt:lpstr>
      <vt:lpstr>Arial</vt:lpstr>
      <vt:lpstr>Poppins</vt:lpstr>
      <vt:lpstr>Calibri Light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20</cp:revision>
  <dcterms:created xsi:type="dcterms:W3CDTF">2025-10-19T11:28:07Z</dcterms:created>
  <dcterms:modified xsi:type="dcterms:W3CDTF">2025-11-26T11:54:04Z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